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87" r:id="rId5"/>
    <p:sldId id="279" r:id="rId6"/>
    <p:sldId id="271" r:id="rId7"/>
    <p:sldId id="276" r:id="rId8"/>
    <p:sldId id="277" r:id="rId9"/>
    <p:sldId id="278" r:id="rId10"/>
    <p:sldId id="281" r:id="rId11"/>
    <p:sldId id="280" r:id="rId12"/>
    <p:sldId id="272" r:id="rId13"/>
    <p:sldId id="273" r:id="rId14"/>
    <p:sldId id="274" r:id="rId15"/>
    <p:sldId id="283" r:id="rId16"/>
    <p:sldId id="270" r:id="rId17"/>
    <p:sldId id="282" r:id="rId18"/>
    <p:sldId id="260" r:id="rId19"/>
    <p:sldId id="261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FF42"/>
    <a:srgbClr val="385D8A"/>
    <a:srgbClr val="ADBF52"/>
    <a:srgbClr val="EEF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0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8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hyperlink" Target="https://www.youtube.com/watch?v=zRyZlk60O-Y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078524" y="9105900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5609" y="407387"/>
            <a:ext cx="15405611" cy="7448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ko-KR" altLang="en-US" sz="19000" b="1" dirty="0" err="1">
                <a:solidFill>
                  <a:srgbClr val="000000"/>
                </a:solidFill>
                <a:latin typeface="Futura Bk BT" pitchFamily="34" charset="0"/>
              </a:rPr>
              <a:t>뭐야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 돌려줘요 내 </a:t>
            </a:r>
            <a:r>
              <a:rPr lang="en-US" altLang="ko-KR" sz="19000" b="1" dirty="0">
                <a:solidFill>
                  <a:srgbClr val="000000"/>
                </a:solidFill>
                <a:latin typeface="Futura Bk BT" pitchFamily="34" charset="0"/>
              </a:rPr>
              <a:t>20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대 초반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8" y="1790700"/>
            <a:ext cx="4861893" cy="74978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697091" y="2552700"/>
            <a:ext cx="2676509" cy="2438378"/>
            <a:chOff x="14229207" y="2019300"/>
            <a:chExt cx="2676509" cy="2438378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bject 6">
              <a:extLst>
                <a:ext uri="{FF2B5EF4-FFF2-40B4-BE49-F238E27FC236}">
                  <a16:creationId xmlns:a16="http://schemas.microsoft.com/office/drawing/2014/main" id="{CEDDC695-E44A-4A10-8585-DDF369C112BE}"/>
                </a:ext>
              </a:extLst>
            </p:cNvPr>
            <p:cNvSpPr txBox="1"/>
            <p:nvPr/>
          </p:nvSpPr>
          <p:spPr>
            <a:xfrm>
              <a:off x="14630400" y="4115677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E2317828-73EB-4083-8A95-9FD814EF0562}"/>
                </a:ext>
              </a:extLst>
            </p:cNvPr>
            <p:cNvSpPr txBox="1"/>
            <p:nvPr/>
          </p:nvSpPr>
          <p:spPr>
            <a:xfrm>
              <a:off x="15931142" y="3734699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800" y="2572199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</p:grpSp>
      <p:sp>
        <p:nvSpPr>
          <p:cNvPr id="43" name="Object 6">
            <a:extLst>
              <a:ext uri="{FF2B5EF4-FFF2-40B4-BE49-F238E27FC236}">
                <a16:creationId xmlns:a16="http://schemas.microsoft.com/office/drawing/2014/main" id="{74296448-6B0D-43EC-B919-99755D797F11}"/>
              </a:ext>
            </a:extLst>
          </p:cNvPr>
          <p:cNvSpPr txBox="1"/>
          <p:nvPr/>
        </p:nvSpPr>
        <p:spPr>
          <a:xfrm>
            <a:off x="10711331" y="319557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사이즈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711331" y="6829703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(3vs3)</a:t>
            </a: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4097000" y="6931421"/>
            <a:ext cx="3809996" cy="9905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4118771" y="6560975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세로        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033053-4B21-43C6-9D4E-867ECF316AD5}"/>
              </a:ext>
            </a:extLst>
          </p:cNvPr>
          <p:cNvGrpSpPr/>
          <p:nvPr/>
        </p:nvGrpSpPr>
        <p:grpSpPr>
          <a:xfrm>
            <a:off x="4418900" y="1897593"/>
            <a:ext cx="21072207" cy="3171230"/>
            <a:chOff x="5473599" y="1542028"/>
            <a:chExt cx="21072207" cy="31712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26E291-1A3E-43D8-A81E-F42D77E7D06F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6F91CB3-4E30-48FD-8896-3856E0C97DC7}"/>
                </a:ext>
              </a:extLst>
            </p:cNvPr>
            <p:cNvSpPr/>
            <p:nvPr/>
          </p:nvSpPr>
          <p:spPr>
            <a:xfrm>
              <a:off x="5743206" y="2651155"/>
              <a:ext cx="20802600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상대팀을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팀 총합 보석을 </a:t>
              </a:r>
              <a:r>
                <a:rPr lang="en-US" altLang="ko-KR" sz="2600" dirty="0"/>
                <a:t>10</a:t>
              </a:r>
              <a:r>
                <a:rPr lang="ko-KR" altLang="en-US" sz="2600" dirty="0"/>
                <a:t>개 이상 얻은 상태에서</a:t>
              </a:r>
              <a:r>
                <a:rPr lang="en-US" altLang="ko-KR" sz="2600" dirty="0"/>
                <a:t> </a:t>
              </a:r>
              <a:r>
                <a:rPr lang="ko-KR" altLang="en-US" sz="2600" dirty="0"/>
                <a:t>카운트다운이 종료될 때까지 버틴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CA8B-B977-4FE7-B282-A6269A3731E3}"/>
              </a:ext>
            </a:extLst>
          </p:cNvPr>
          <p:cNvGrpSpPr/>
          <p:nvPr/>
        </p:nvGrpSpPr>
        <p:grpSpPr>
          <a:xfrm>
            <a:off x="4397056" y="5753100"/>
            <a:ext cx="14754831" cy="3994997"/>
            <a:chOff x="4687857" y="4401383"/>
            <a:chExt cx="14754831" cy="3994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0028C-95D6-4431-B431-01BB02A6BB43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DBE6EE-AEBD-4014-8A78-4E4F3EFC536C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상대 팀을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머리 위에 별이 많은 상대를 사냥할수록 얻을 수 있는 별이 많아집니다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상대를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81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97676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535962" y="2759513"/>
            <a:ext cx="3712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955720" y="2759513"/>
            <a:ext cx="504336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3793298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8668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https://www.youtube.com/watch?v=zRyZlk60O-Y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503148"/>
            <a:ext cx="5693947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2019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4036" y="5719359"/>
            <a:ext cx="6489751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사용된 폰트는 에스코어 드림3입니다. 사이즈는 1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6이며 자간은-1,행간은 50입니다. 장평은 100%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입니다. 글줄은 8 ~ 10줄 정도 넣으시면 가장 안정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57143" y="1503148"/>
            <a:ext cx="5571429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057143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글줄은 8줄에서 10줄 정도가 가장 안정적입니다.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1503148"/>
            <a:ext cx="6057143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사이즈는 16이며 자간은-1,행간은 50입니다.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95238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004036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057143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595" y="4054595"/>
            <a:ext cx="4326357" cy="4326357"/>
            <a:chOff x="12054595" y="4054595"/>
            <a:chExt cx="432635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595" y="4054595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928" y="1923574"/>
            <a:ext cx="4326357" cy="4326357"/>
            <a:chOff x="6987928" y="1923574"/>
            <a:chExt cx="4326357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28" y="1923574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762" y="4054595"/>
            <a:ext cx="4326357" cy="4326357"/>
            <a:chOff x="1904762" y="4054595"/>
            <a:chExt cx="4326357" cy="43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4054595"/>
              <a:ext cx="4326357" cy="43263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86988" y="9427164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904762" y="3950312"/>
            <a:ext cx="2848158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4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18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117281" y="6768372"/>
            <a:ext cx="3076730" cy="21028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3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20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928213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58417" y="1804732"/>
            <a:ext cx="2914286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400" b="1" kern="0" spc="4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19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846901" y="6741266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904762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435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004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43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004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43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3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6004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43599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25277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43599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2527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25277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44325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4325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4075" y="3477115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4075" y="6216226"/>
            <a:ext cx="4266667" cy="63443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CCED8B-B299-45C1-92E4-3A2EA1392D33}"/>
              </a:ext>
            </a:extLst>
          </p:cNvPr>
          <p:cNvSpPr txBox="1"/>
          <p:nvPr/>
        </p:nvSpPr>
        <p:spPr>
          <a:xfrm>
            <a:off x="2027505" y="2544551"/>
            <a:ext cx="1538883" cy="57108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“</a:t>
            </a:r>
            <a:r>
              <a:rPr lang="ko-KR" altLang="en-US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여백의 미</a:t>
            </a:r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”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06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3004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원하시는 이미지를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오른쪽 이미지에 얹혀주세요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60"/>
            <a:ext cx="2927502" cy="4216730"/>
            <a:chOff x="14466203" y="935860"/>
            <a:chExt cx="2927502" cy="4216730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29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사용된 폰트는 에스코어 드림3입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니다. 사이즈는 16이며 자간은-1,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행간은 40입니다.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60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왼쪽 포스터를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원하시는 이미지로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대체해주세요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0451"/>
              <a:ext cx="10170768" cy="142248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1521271"/>
            <a:ext cx="11418982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03.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4699950" cy="51470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UI / UX</a:t>
            </a:r>
          </a:p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3004"/>
            <a:ext cx="4305480" cy="4905384"/>
            <a:chOff x="12075473" y="2343004"/>
            <a:chExt cx="4305480" cy="4905384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06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 장평은 100%입니다.</a:t>
              </a:r>
            </a:p>
            <a:p>
              <a:pPr algn="just"/>
              <a:endPara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endParaRP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 글줄은 8줄에서 10줄 정도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적어주시면 가장 안정적으로 보입니다.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3004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모바일 페이지 이미지를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넣어주세요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7"/>
            <a:ext cx="1925595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 에스코어 드림3입니다. 사이즈는 14이며 자간은-1,행간은 50입니다.</a:t>
            </a:r>
          </a:p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2줄정도 길게 써주시는게 가장 안정적으로 보입니다.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60"/>
            <a:ext cx="10712646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웹페이지 이미지를 넣어주세요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42283-3AF8-4133-A4AB-2B27F8BC5CB1}"/>
              </a:ext>
            </a:extLst>
          </p:cNvPr>
          <p:cNvGrpSpPr/>
          <p:nvPr/>
        </p:nvGrpSpPr>
        <p:grpSpPr>
          <a:xfrm>
            <a:off x="14475144" y="1757247"/>
            <a:ext cx="2422627" cy="3477876"/>
            <a:chOff x="12436373" y="3404563"/>
            <a:chExt cx="2422627" cy="34778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B15BD0-5071-426A-BD31-46E34D5C5BB0}"/>
                </a:ext>
              </a:extLst>
            </p:cNvPr>
            <p:cNvSpPr txBox="1"/>
            <p:nvPr/>
          </p:nvSpPr>
          <p:spPr>
            <a:xfrm>
              <a:off x="12507074" y="3404563"/>
              <a:ext cx="2351926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TPS</a:t>
              </a:r>
            </a:p>
            <a:p>
              <a:r>
                <a:rPr lang="ko-KR" altLang="en-US" sz="4400" dirty="0" err="1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배틀로얄</a:t>
              </a:r>
              <a:endParaRPr lang="en-US" altLang="ko-KR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r>
                <a: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MOBA</a:t>
              </a:r>
            </a:p>
            <a:p>
              <a:r>
                <a:rPr lang="ko-KR" altLang="en-US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대전</a:t>
              </a:r>
              <a:endParaRPr lang="en-US" altLang="ko-KR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r>
                <a:rPr lang="ko-KR" altLang="en-US" sz="4400" dirty="0" err="1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카툰</a:t>
              </a:r>
              <a:endParaRPr lang="ko-KR" altLang="en-US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pic>
          <p:nvPicPr>
            <p:cNvPr id="27" name="Object 22">
              <a:extLst>
                <a:ext uri="{FF2B5EF4-FFF2-40B4-BE49-F238E27FC236}">
                  <a16:creationId xmlns:a16="http://schemas.microsoft.com/office/drawing/2014/main" id="{01E4A31D-6418-41B8-B7BF-360E2B388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29158" y="5111780"/>
              <a:ext cx="3477874" cy="63443"/>
            </a:xfrm>
            <a:prstGeom prst="rect">
              <a:avLst/>
            </a:prstGeom>
          </p:spPr>
        </p:pic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096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75110061-F73C-4CBD-83DF-073DB95F2053}"/>
              </a:ext>
            </a:extLst>
          </p:cNvPr>
          <p:cNvSpPr txBox="1"/>
          <p:nvPr/>
        </p:nvSpPr>
        <p:spPr>
          <a:xfrm>
            <a:off x="4953000" y="6438900"/>
            <a:ext cx="12814356" cy="32766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모두가 잠든 사이 장난감들의 전쟁이 시작된다</a:t>
            </a: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공격방식과 스킬이 다른 다양한 장난감들이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큐브맵에서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정해진 시간동안 싸워 승리하는 게임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5A267-BBDB-4310-B983-C425BDE66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2" y="1333500"/>
            <a:ext cx="9064185" cy="42935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C7209303-181F-405F-8412-A81C7EE5D22F}"/>
              </a:ext>
            </a:extLst>
          </p:cNvPr>
          <p:cNvSpPr txBox="1"/>
          <p:nvPr/>
        </p:nvSpPr>
        <p:spPr>
          <a:xfrm>
            <a:off x="-6096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9689E9DE-C0E8-45B0-B444-1FB1E564DB5A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게임의 특징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F7C0F36-A237-4E4D-9326-C6F47A06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638300"/>
            <a:ext cx="7131384" cy="3581400"/>
          </a:xfrm>
          <a:prstGeom prst="rect">
            <a:avLst/>
          </a:prstGeom>
        </p:spPr>
      </p:pic>
      <p:sp>
        <p:nvSpPr>
          <p:cNvPr id="21" name="Object 6">
            <a:extLst>
              <a:ext uri="{FF2B5EF4-FFF2-40B4-BE49-F238E27FC236}">
                <a16:creationId xmlns:a16="http://schemas.microsoft.com/office/drawing/2014/main" id="{6A267A35-016E-4BD6-9614-1E36FBE3D5FE}"/>
              </a:ext>
            </a:extLst>
          </p:cNvPr>
          <p:cNvSpPr txBox="1"/>
          <p:nvPr/>
        </p:nvSpPr>
        <p:spPr>
          <a:xfrm>
            <a:off x="4495801" y="5524500"/>
            <a:ext cx="13563599" cy="449580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시간이 지나면 충전되는 탄환을 가지고 있다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캐릭터별로 공격 시 투사체의 사정거리와 범위가 다르다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캐릭터들은 각자 개성 있는 스킬을 하나씩 가지고 있다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투사체의 속도는 눈으로 보고 피할 수 있는 속도이다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spcBef>
                <a:spcPts val="24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플레이어들은 날아오는 적의 투사체를 컨트롤을 통해서 회피함과 동시에 자신의 공격을 적에게 적중해 게임에서 승리하는 것이 목표다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87C2B-FD5C-4086-83A4-53D6A93E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7065" y="1638300"/>
            <a:ext cx="634373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3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231882-13A7-420E-AD2E-1DCEAE82C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2" y="3439712"/>
            <a:ext cx="2070190" cy="4313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14700"/>
            <a:ext cx="2807864" cy="4623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196147-6C61-42FC-B388-EA02F59CC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46" y="3314701"/>
            <a:ext cx="2179531" cy="4313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3114E3-E6C6-4E68-9212-1132401F4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94" y="3390025"/>
            <a:ext cx="2070190" cy="45690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3D5625-31C9-4C0C-B729-CE53303EB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865" y="3314700"/>
            <a:ext cx="2834688" cy="4313656"/>
          </a:xfrm>
          <a:prstGeom prst="rect">
            <a:avLst/>
          </a:prstGeom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id="{C7209303-181F-405F-8412-A81C7EE5D22F}"/>
              </a:ext>
            </a:extLst>
          </p:cNvPr>
          <p:cNvSpPr txBox="1"/>
          <p:nvPr/>
        </p:nvSpPr>
        <p:spPr>
          <a:xfrm>
            <a:off x="-6096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</a:rPr>
              <a:t>모드 </a:t>
            </a:r>
            <a:r>
              <a:rPr lang="ko-KR" altLang="en-US" sz="20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4936B06B-DF43-4EAB-BC6A-9D138591B7BA}"/>
              </a:ext>
            </a:extLst>
          </p:cNvPr>
          <p:cNvSpPr/>
          <p:nvPr/>
        </p:nvSpPr>
        <p:spPr>
          <a:xfrm>
            <a:off x="5583604" y="230761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캐릭터 선택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3F1F9F-4172-4BDD-BC33-DE1BC017CAF1}"/>
              </a:ext>
            </a:extLst>
          </p:cNvPr>
          <p:cNvCxnSpPr>
            <a:cxnSpLocks/>
            <a:stCxn id="12" idx="1"/>
            <a:endCxn id="20" idx="0"/>
          </p:cNvCxnSpPr>
          <p:nvPr/>
        </p:nvCxnSpPr>
        <p:spPr>
          <a:xfrm rot="10800000" flipV="1">
            <a:off x="6630976" y="1226204"/>
            <a:ext cx="1968551" cy="10814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67689-F61B-4BCE-BC5B-6208E3B4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81814"/>
            <a:ext cx="12298141" cy="71628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B4419-B7E1-433D-9932-EBD48FF04339}"/>
              </a:ext>
            </a:extLst>
          </p:cNvPr>
          <p:cNvGrpSpPr/>
          <p:nvPr/>
        </p:nvGrpSpPr>
        <p:grpSpPr>
          <a:xfrm>
            <a:off x="4791877" y="1653545"/>
            <a:ext cx="5485506" cy="2397131"/>
            <a:chOff x="4801494" y="1658926"/>
            <a:chExt cx="5485506" cy="2397131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3F2BD7E-2BEB-471E-9510-6189F5E335A2}"/>
                </a:ext>
              </a:extLst>
            </p:cNvPr>
            <p:cNvSpPr txBox="1"/>
            <p:nvPr/>
          </p:nvSpPr>
          <p:spPr>
            <a:xfrm>
              <a:off x="4801494" y="1658926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플레이어 이름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D0247F-54F6-43A3-90C1-124AE4BBE430}"/>
                </a:ext>
              </a:extLst>
            </p:cNvPr>
            <p:cNvSpPr/>
            <p:nvPr/>
          </p:nvSpPr>
          <p:spPr>
            <a:xfrm>
              <a:off x="9334500" y="3317036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BF8C41C-FFCF-4682-9920-58D855E76717}"/>
                </a:ext>
              </a:extLst>
            </p:cNvPr>
            <p:cNvSpPr/>
            <p:nvPr/>
          </p:nvSpPr>
          <p:spPr>
            <a:xfrm>
              <a:off x="7416000" y="3922557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A4A4C8-B5BA-4F4B-A581-A4A7DFF64736}"/>
              </a:ext>
            </a:extLst>
          </p:cNvPr>
          <p:cNvGrpSpPr/>
          <p:nvPr/>
        </p:nvGrpSpPr>
        <p:grpSpPr>
          <a:xfrm>
            <a:off x="4810927" y="1645166"/>
            <a:ext cx="5485506" cy="2740573"/>
            <a:chOff x="4801494" y="1658927"/>
            <a:chExt cx="5485506" cy="2740573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A7513703-462A-4506-A24A-47EF60AEC742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체력바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A69D32A-99FB-4185-BF82-F19ADC09ECD4}"/>
                </a:ext>
              </a:extLst>
            </p:cNvPr>
            <p:cNvSpPr/>
            <p:nvPr/>
          </p:nvSpPr>
          <p:spPr>
            <a:xfrm>
              <a:off x="7200000" y="4266000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C4F5B52-BABD-4D99-B728-29098507B5E0}"/>
                </a:ext>
              </a:extLst>
            </p:cNvPr>
            <p:cNvSpPr/>
            <p:nvPr/>
          </p:nvSpPr>
          <p:spPr>
            <a:xfrm>
              <a:off x="8972550" y="3997687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1EA1A7-383C-492C-B4EE-76A299EF6528}"/>
              </a:ext>
            </a:extLst>
          </p:cNvPr>
          <p:cNvGrpSpPr/>
          <p:nvPr/>
        </p:nvGrpSpPr>
        <p:grpSpPr>
          <a:xfrm>
            <a:off x="4810927" y="1645166"/>
            <a:ext cx="5485506" cy="2827374"/>
            <a:chOff x="4801494" y="1658927"/>
            <a:chExt cx="5485506" cy="2827374"/>
          </a:xfrm>
        </p:grpSpPr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C573859-E036-4040-B5BF-C6E033A238A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장전 횟수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95F6FFF-BDC2-47B4-8EA0-4EE9512C2BED}"/>
                </a:ext>
              </a:extLst>
            </p:cNvPr>
            <p:cNvSpPr/>
            <p:nvPr/>
          </p:nvSpPr>
          <p:spPr>
            <a:xfrm>
              <a:off x="9124950" y="4333901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F4CC33-909C-4720-98F5-E01860133AB6}"/>
              </a:ext>
            </a:extLst>
          </p:cNvPr>
          <p:cNvGrpSpPr/>
          <p:nvPr/>
        </p:nvGrpSpPr>
        <p:grpSpPr>
          <a:xfrm>
            <a:off x="4791877" y="1653545"/>
            <a:ext cx="5485506" cy="3016855"/>
            <a:chOff x="4801494" y="1658927"/>
            <a:chExt cx="5485506" cy="3016855"/>
          </a:xfrm>
        </p:grpSpPr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ADA0386A-30E0-43B3-944A-AD0F082570B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게이지바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CD91B27-0406-466C-A6A3-FDAC449656F1}"/>
                </a:ext>
              </a:extLst>
            </p:cNvPr>
            <p:cNvSpPr/>
            <p:nvPr/>
          </p:nvSpPr>
          <p:spPr>
            <a:xfrm>
              <a:off x="9144894" y="4523382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C8FC5A-97F8-402B-8851-0E3DC3F770C1}"/>
              </a:ext>
            </a:extLst>
          </p:cNvPr>
          <p:cNvGrpSpPr/>
          <p:nvPr/>
        </p:nvGrpSpPr>
        <p:grpSpPr>
          <a:xfrm>
            <a:off x="4810927" y="1650763"/>
            <a:ext cx="5984258" cy="1022672"/>
            <a:chOff x="4800600" y="1680677"/>
            <a:chExt cx="5984258" cy="1022672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5727CC17-EE3F-4893-A8E6-AE562F024300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타이머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6012777-219D-43CA-8377-1AD29B329ECA}"/>
                </a:ext>
              </a:extLst>
            </p:cNvPr>
            <p:cNvSpPr/>
            <p:nvPr/>
          </p:nvSpPr>
          <p:spPr>
            <a:xfrm rot="5400000">
              <a:off x="10368136" y="2286627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80E921-8BF5-4C8D-8246-7524FBB21F22}"/>
              </a:ext>
            </a:extLst>
          </p:cNvPr>
          <p:cNvGrpSpPr/>
          <p:nvPr/>
        </p:nvGrpSpPr>
        <p:grpSpPr>
          <a:xfrm>
            <a:off x="4798227" y="1653545"/>
            <a:ext cx="11081450" cy="1214923"/>
            <a:chOff x="4800600" y="1680677"/>
            <a:chExt cx="11081450" cy="1214923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762DDFB-6087-4149-AA98-776612DE94E2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팀 스코어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58E26F31-01B6-4A85-8267-9C4E8F333406}"/>
                </a:ext>
              </a:extLst>
            </p:cNvPr>
            <p:cNvSpPr/>
            <p:nvPr/>
          </p:nvSpPr>
          <p:spPr>
            <a:xfrm rot="5400000">
              <a:off x="552687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CC1ACE7-9833-4310-80BC-90D399ECE783}"/>
                </a:ext>
              </a:extLst>
            </p:cNvPr>
            <p:cNvSpPr/>
            <p:nvPr/>
          </p:nvSpPr>
          <p:spPr>
            <a:xfrm rot="5400000">
              <a:off x="1546532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(Test)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67A8DB-5624-419A-BDED-5E898ACF9F48}"/>
              </a:ext>
            </a:extLst>
          </p:cNvPr>
          <p:cNvGrpSpPr/>
          <p:nvPr/>
        </p:nvGrpSpPr>
        <p:grpSpPr>
          <a:xfrm>
            <a:off x="4962320" y="2187957"/>
            <a:ext cx="12182475" cy="6848475"/>
            <a:chOff x="4962320" y="2187957"/>
            <a:chExt cx="12182475" cy="68484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102ED2-D025-4884-BE70-44F47CE65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2320" y="2187957"/>
              <a:ext cx="12182475" cy="6848475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F5C3038-94F4-4FAE-8B52-4B2C5E4AB2DA}"/>
                </a:ext>
              </a:extLst>
            </p:cNvPr>
            <p:cNvGrpSpPr/>
            <p:nvPr/>
          </p:nvGrpSpPr>
          <p:grpSpPr>
            <a:xfrm>
              <a:off x="10577569" y="2529463"/>
              <a:ext cx="914400" cy="523220"/>
              <a:chOff x="10629900" y="1817616"/>
              <a:chExt cx="914400" cy="52322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4AA7F05E-B711-40F0-A24A-34A97855F430}"/>
                  </a:ext>
                </a:extLst>
              </p:cNvPr>
              <p:cNvSpPr/>
              <p:nvPr/>
            </p:nvSpPr>
            <p:spPr>
              <a:xfrm>
                <a:off x="10629900" y="1865395"/>
                <a:ext cx="914400" cy="427663"/>
              </a:xfrm>
              <a:prstGeom prst="roundRect">
                <a:avLst/>
              </a:prstGeom>
              <a:solidFill>
                <a:schemeClr val="tx1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3EA249E-704A-4362-B8B5-66B75C5F8097}"/>
                  </a:ext>
                </a:extLst>
              </p:cNvPr>
              <p:cNvSpPr/>
              <p:nvPr/>
            </p:nvSpPr>
            <p:spPr>
              <a:xfrm>
                <a:off x="10744200" y="1817616"/>
                <a:ext cx="649538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1:27</a:t>
                </a:r>
                <a:endParaRPr lang="en-US" altLang="ko-K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8227F88-CBF5-40F1-9B3D-9372854AEAFF}"/>
                </a:ext>
              </a:extLst>
            </p:cNvPr>
            <p:cNvGrpSpPr/>
            <p:nvPr/>
          </p:nvGrpSpPr>
          <p:grpSpPr>
            <a:xfrm>
              <a:off x="10287000" y="4381500"/>
              <a:ext cx="1459686" cy="1179447"/>
              <a:chOff x="5360835" y="699360"/>
              <a:chExt cx="1459686" cy="11794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53DC267E-5D73-4C78-A23C-4A25D6E51D10}"/>
                  </a:ext>
                </a:extLst>
              </p:cNvPr>
              <p:cNvGrpSpPr/>
              <p:nvPr/>
            </p:nvGrpSpPr>
            <p:grpSpPr>
              <a:xfrm>
                <a:off x="5360835" y="699360"/>
                <a:ext cx="1459686" cy="1084920"/>
                <a:chOff x="5366158" y="1373054"/>
                <a:chExt cx="1459686" cy="1084920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41338508-5A61-42A6-9372-07147294CDC4}"/>
                    </a:ext>
                  </a:extLst>
                </p:cNvPr>
                <p:cNvSpPr/>
                <p:nvPr/>
              </p:nvSpPr>
              <p:spPr>
                <a:xfrm>
                  <a:off x="5366158" y="2011541"/>
                  <a:ext cx="1459684" cy="25167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C52133D1-F8AC-434B-998F-D05C00FFC1C5}"/>
                    </a:ext>
                  </a:extLst>
                </p:cNvPr>
                <p:cNvSpPr/>
                <p:nvPr/>
              </p:nvSpPr>
              <p:spPr>
                <a:xfrm>
                  <a:off x="5366158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B146F30A-183D-4AE4-ADF6-0898E9BE5BFB}"/>
                    </a:ext>
                  </a:extLst>
                </p:cNvPr>
                <p:cNvSpPr/>
                <p:nvPr/>
              </p:nvSpPr>
              <p:spPr>
                <a:xfrm>
                  <a:off x="5852720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FCB86DEC-D6A4-457F-8518-A9D72043DBAB}"/>
                    </a:ext>
                  </a:extLst>
                </p:cNvPr>
                <p:cNvSpPr/>
                <p:nvPr/>
              </p:nvSpPr>
              <p:spPr>
                <a:xfrm>
                  <a:off x="6339282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1760B656-A07D-49E8-A373-996AA49221DC}"/>
                    </a:ext>
                  </a:extLst>
                </p:cNvPr>
                <p:cNvSpPr/>
                <p:nvPr/>
              </p:nvSpPr>
              <p:spPr>
                <a:xfrm>
                  <a:off x="5379600" y="2039317"/>
                  <a:ext cx="1432800" cy="115278"/>
                </a:xfrm>
                <a:prstGeom prst="roundRect">
                  <a:avLst/>
                </a:prstGeom>
                <a:solidFill>
                  <a:srgbClr val="AEE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5AB4714E-BB5E-4D97-A978-0A32F34C2524}"/>
                    </a:ext>
                  </a:extLst>
                </p:cNvPr>
                <p:cNvSpPr/>
                <p:nvPr/>
              </p:nvSpPr>
              <p:spPr>
                <a:xfrm>
                  <a:off x="5378400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14039A08-880F-4F26-A44F-BA27790D34D8}"/>
                    </a:ext>
                  </a:extLst>
                </p:cNvPr>
                <p:cNvSpPr/>
                <p:nvPr/>
              </p:nvSpPr>
              <p:spPr>
                <a:xfrm>
                  <a:off x="5864962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2C62220-7A3E-4FF0-96DC-21D36F2959CC}"/>
                    </a:ext>
                  </a:extLst>
                </p:cNvPr>
                <p:cNvSpPr/>
                <p:nvPr/>
              </p:nvSpPr>
              <p:spPr>
                <a:xfrm>
                  <a:off x="6351524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47B556B-965B-437B-AF9A-321D938DBB31}"/>
                    </a:ext>
                  </a:extLst>
                </p:cNvPr>
                <p:cNvSpPr/>
                <p:nvPr/>
              </p:nvSpPr>
              <p:spPr>
                <a:xfrm>
                  <a:off x="5665005" y="1781006"/>
                  <a:ext cx="849913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cap="none" spc="0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5030</a:t>
                  </a: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77B2730-D881-4D68-A961-BA16288273BB}"/>
                    </a:ext>
                  </a:extLst>
                </p:cNvPr>
                <p:cNvSpPr/>
                <p:nvPr/>
              </p:nvSpPr>
              <p:spPr>
                <a:xfrm>
                  <a:off x="5535545" y="1373054"/>
                  <a:ext cx="1063112" cy="5232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2800" b="1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Player1</a:t>
                  </a:r>
                  <a:endParaRPr lang="en-US" altLang="ko-KR" sz="28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5D77B90-13A2-408D-B1E5-71358C10CE3A}"/>
                  </a:ext>
                </a:extLst>
              </p:cNvPr>
              <p:cNvGrpSpPr/>
              <p:nvPr/>
            </p:nvGrpSpPr>
            <p:grpSpPr>
              <a:xfrm>
                <a:off x="5360835" y="1794632"/>
                <a:ext cx="1459684" cy="84175"/>
                <a:chOff x="5360835" y="1797013"/>
                <a:chExt cx="1459684" cy="84175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375B9486-5BD1-44A0-93C8-82C27A1B1774}"/>
                    </a:ext>
                  </a:extLst>
                </p:cNvPr>
                <p:cNvSpPr/>
                <p:nvPr/>
              </p:nvSpPr>
              <p:spPr>
                <a:xfrm>
                  <a:off x="5360835" y="1797013"/>
                  <a:ext cx="1459684" cy="84175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EC20845C-F7F4-454B-A38A-A4B20E50A02D}"/>
                    </a:ext>
                  </a:extLst>
                </p:cNvPr>
                <p:cNvGrpSpPr/>
                <p:nvPr/>
              </p:nvGrpSpPr>
              <p:grpSpPr>
                <a:xfrm>
                  <a:off x="5360835" y="1797013"/>
                  <a:ext cx="1037584" cy="84175"/>
                  <a:chOff x="5360835" y="1797013"/>
                  <a:chExt cx="1459684" cy="84175"/>
                </a:xfrm>
              </p:grpSpPr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C99CDF2E-7EB1-449C-BD10-9314AC64BF71}"/>
                      </a:ext>
                    </a:extLst>
                  </p:cNvPr>
                  <p:cNvSpPr/>
                  <p:nvPr/>
                </p:nvSpPr>
                <p:spPr>
                  <a:xfrm>
                    <a:off x="5360835" y="1797013"/>
                    <a:ext cx="1459684" cy="84175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BB4F1B92-68E1-462F-B53A-64B9EFFDB516}"/>
                      </a:ext>
                    </a:extLst>
                  </p:cNvPr>
                  <p:cNvSpPr/>
                  <p:nvPr/>
                </p:nvSpPr>
                <p:spPr>
                  <a:xfrm>
                    <a:off x="5374277" y="1803016"/>
                    <a:ext cx="1432800" cy="45719"/>
                  </a:xfrm>
                  <a:prstGeom prst="roundRect">
                    <a:avLst/>
                  </a:prstGeom>
                  <a:solidFill>
                    <a:srgbClr val="F0904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C5AE197-5CAA-47FA-989A-FB2A27312B8E}"/>
                </a:ext>
              </a:extLst>
            </p:cNvPr>
            <p:cNvGrpSpPr/>
            <p:nvPr/>
          </p:nvGrpSpPr>
          <p:grpSpPr>
            <a:xfrm>
              <a:off x="5824588" y="2324100"/>
              <a:ext cx="1464784" cy="646331"/>
              <a:chOff x="2378213" y="561575"/>
              <a:chExt cx="1118520" cy="493544"/>
            </a:xfrm>
          </p:grpSpPr>
          <p:sp>
            <p:nvSpPr>
              <p:cNvPr id="46" name="사각형: 둥근 대각선 방향 모서리 45">
                <a:extLst>
                  <a:ext uri="{FF2B5EF4-FFF2-40B4-BE49-F238E27FC236}">
                    <a16:creationId xmlns:a16="http://schemas.microsoft.com/office/drawing/2014/main" id="{53992500-65DA-43F2-8B59-FD7F81D3366C}"/>
                  </a:ext>
                </a:extLst>
              </p:cNvPr>
              <p:cNvSpPr/>
              <p:nvPr/>
            </p:nvSpPr>
            <p:spPr>
              <a:xfrm>
                <a:off x="2520418" y="762524"/>
                <a:ext cx="976315" cy="256680"/>
              </a:xfrm>
              <a:prstGeom prst="round2Diag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D43827F7-F92C-4156-9AD1-6483708A4422}"/>
                  </a:ext>
                </a:extLst>
              </p:cNvPr>
              <p:cNvGrpSpPr/>
              <p:nvPr/>
            </p:nvGrpSpPr>
            <p:grpSpPr>
              <a:xfrm>
                <a:off x="2378213" y="626907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C17B5C47-AD8B-4118-94C8-D9B161567C0E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53" name="이등변 삼각형 52">
                    <a:extLst>
                      <a:ext uri="{FF2B5EF4-FFF2-40B4-BE49-F238E27FC236}">
                        <a16:creationId xmlns:a16="http://schemas.microsoft.com/office/drawing/2014/main" id="{E2AEDE48-7789-4C67-A18E-D6E2DEAAAF99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4" name="이등변 삼각형 53">
                    <a:extLst>
                      <a:ext uri="{FF2B5EF4-FFF2-40B4-BE49-F238E27FC236}">
                        <a16:creationId xmlns:a16="http://schemas.microsoft.com/office/drawing/2014/main" id="{4CAE328E-9ADE-44A1-8A6A-AE9FA371DE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CAACE8C0-B875-4FA7-9994-68AF9249C2AD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51" name="이등변 삼각형 50">
                    <a:extLst>
                      <a:ext uri="{FF2B5EF4-FFF2-40B4-BE49-F238E27FC236}">
                        <a16:creationId xmlns:a16="http://schemas.microsoft.com/office/drawing/2014/main" id="{3E792B48-CCB8-4416-BB17-606290CBD84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이등변 삼각형 51">
                    <a:extLst>
                      <a:ext uri="{FF2B5EF4-FFF2-40B4-BE49-F238E27FC236}">
                        <a16:creationId xmlns:a16="http://schemas.microsoft.com/office/drawing/2014/main" id="{B7CB68DD-8511-4EC2-A987-9E9BEBE86A6F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1F1AB3C-CB88-4389-981A-048469A94E86}"/>
                  </a:ext>
                </a:extLst>
              </p:cNvPr>
              <p:cNvSpPr/>
              <p:nvPr/>
            </p:nvSpPr>
            <p:spPr>
              <a:xfrm>
                <a:off x="2908367" y="561575"/>
                <a:ext cx="388274" cy="49354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10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72C3165-4ADC-4D50-A8D4-4F3FA64D9819}"/>
                </a:ext>
              </a:extLst>
            </p:cNvPr>
            <p:cNvGrpSpPr/>
            <p:nvPr/>
          </p:nvGrpSpPr>
          <p:grpSpPr>
            <a:xfrm>
              <a:off x="14920001" y="2324100"/>
              <a:ext cx="1469114" cy="646331"/>
              <a:chOff x="8684624" y="561575"/>
              <a:chExt cx="1114189" cy="490183"/>
            </a:xfrm>
          </p:grpSpPr>
          <p:sp>
            <p:nvSpPr>
              <p:cNvPr id="56" name="사각형: 둥근 대각선 방향 모서리 55">
                <a:extLst>
                  <a:ext uri="{FF2B5EF4-FFF2-40B4-BE49-F238E27FC236}">
                    <a16:creationId xmlns:a16="http://schemas.microsoft.com/office/drawing/2014/main" id="{F4250C9A-3BEE-48CF-922F-E5DA24C4F4CE}"/>
                  </a:ext>
                </a:extLst>
              </p:cNvPr>
              <p:cNvSpPr/>
              <p:nvPr/>
            </p:nvSpPr>
            <p:spPr>
              <a:xfrm>
                <a:off x="8684624" y="762524"/>
                <a:ext cx="996713" cy="256680"/>
              </a:xfrm>
              <a:prstGeom prst="round2Diag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04F9104-3A5A-4101-9FD2-4DC6B2669E28}"/>
                  </a:ext>
                </a:extLst>
              </p:cNvPr>
              <p:cNvGrpSpPr/>
              <p:nvPr/>
            </p:nvGrpSpPr>
            <p:grpSpPr>
              <a:xfrm>
                <a:off x="9482013" y="634003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082ABE1-2ADF-41DD-A892-4AD7573F12A7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63" name="이등변 삼각형 62">
                    <a:extLst>
                      <a:ext uri="{FF2B5EF4-FFF2-40B4-BE49-F238E27FC236}">
                        <a16:creationId xmlns:a16="http://schemas.microsoft.com/office/drawing/2014/main" id="{891BE846-D849-48E6-B8BE-A4A9B992AAC4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4" name="이등변 삼각형 63">
                    <a:extLst>
                      <a:ext uri="{FF2B5EF4-FFF2-40B4-BE49-F238E27FC236}">
                        <a16:creationId xmlns:a16="http://schemas.microsoft.com/office/drawing/2014/main" id="{59D5BF05-1097-449B-9B00-C84149B4C8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676BF38A-EDBD-4F3D-863F-C91D99E1EED8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61" name="이등변 삼각형 60">
                    <a:extLst>
                      <a:ext uri="{FF2B5EF4-FFF2-40B4-BE49-F238E27FC236}">
                        <a16:creationId xmlns:a16="http://schemas.microsoft.com/office/drawing/2014/main" id="{E41152BE-7392-491C-B185-6EE61419051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2" name="이등변 삼각형 61">
                    <a:extLst>
                      <a:ext uri="{FF2B5EF4-FFF2-40B4-BE49-F238E27FC236}">
                        <a16:creationId xmlns:a16="http://schemas.microsoft.com/office/drawing/2014/main" id="{A2164B0C-9741-454F-9145-400A79B4DC3F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D37DDA6-55B6-4F16-B100-8DDFBA581B7B}"/>
                  </a:ext>
                </a:extLst>
              </p:cNvPr>
              <p:cNvSpPr/>
              <p:nvPr/>
            </p:nvSpPr>
            <p:spPr>
              <a:xfrm>
                <a:off x="8907452" y="561575"/>
                <a:ext cx="381983" cy="4901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2648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0BF643F0-7E0A-4485-948F-6EFC30863355}"/>
              </a:ext>
            </a:extLst>
          </p:cNvPr>
          <p:cNvSpPr txBox="1"/>
          <p:nvPr/>
        </p:nvSpPr>
        <p:spPr>
          <a:xfrm>
            <a:off x="11851188" y="3556277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F8A5438-3B81-46F7-9CF8-8AC46BB0569D}"/>
              </a:ext>
            </a:extLst>
          </p:cNvPr>
          <p:cNvGrpSpPr/>
          <p:nvPr/>
        </p:nvGrpSpPr>
        <p:grpSpPr>
          <a:xfrm>
            <a:off x="15016867" y="3161375"/>
            <a:ext cx="1137533" cy="1581422"/>
            <a:chOff x="14743901" y="2619099"/>
            <a:chExt cx="1137533" cy="158142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5BD5F2D-AC00-450A-BBF2-CB328306D97B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C0635FD-6C38-4B8C-A5C0-A158FA28A272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0884607-BDB9-49C0-A554-DFDB4848B6AD}"/>
                </a:ext>
              </a:extLst>
            </p:cNvPr>
            <p:cNvCxnSpPr>
              <a:stCxn id="18" idx="0"/>
              <a:endCxn id="45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A2D743D-6487-41CB-97FB-698302E1A80D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8884FF6E-0255-49E5-B320-8B1A8664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802" y="2781300"/>
            <a:ext cx="1766798" cy="24293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1185</Words>
  <Application>Microsoft Office PowerPoint</Application>
  <PresentationFormat>사용자 지정</PresentationFormat>
  <Paragraphs>294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?? ??</vt:lpstr>
      <vt:lpstr>Futura Bk BT</vt:lpstr>
      <vt:lpstr>맑은 고딕</vt:lpstr>
      <vt:lpstr>에스코어 드림 2 ExtraLight</vt:lpstr>
      <vt:lpstr>에스코어 드림 3</vt:lpstr>
      <vt:lpstr>에스코어 드림 4</vt:lpstr>
      <vt:lpstr>에스코어 드림 4 Regular</vt:lpstr>
      <vt:lpstr>에스코어 드림 5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67</cp:revision>
  <dcterms:created xsi:type="dcterms:W3CDTF">2020-10-05T11:23:33Z</dcterms:created>
  <dcterms:modified xsi:type="dcterms:W3CDTF">2020-10-13T05:07:21Z</dcterms:modified>
</cp:coreProperties>
</file>